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65" r:id="rId2"/>
    <p:sldId id="303" r:id="rId3"/>
    <p:sldId id="277" r:id="rId4"/>
    <p:sldId id="288" r:id="rId5"/>
    <p:sldId id="291" r:id="rId6"/>
    <p:sldId id="280" r:id="rId7"/>
    <p:sldId id="281" r:id="rId8"/>
    <p:sldId id="284" r:id="rId9"/>
    <p:sldId id="292" r:id="rId10"/>
    <p:sldId id="306" r:id="rId11"/>
    <p:sldId id="309" r:id="rId12"/>
    <p:sldId id="308" r:id="rId13"/>
    <p:sldId id="302" r:id="rId14"/>
    <p:sldId id="290" r:id="rId15"/>
    <p:sldId id="287" r:id="rId16"/>
    <p:sldId id="286" r:id="rId17"/>
    <p:sldId id="304" r:id="rId18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95" autoAdjust="0"/>
  </p:normalViewPr>
  <p:slideViewPr>
    <p:cSldViewPr>
      <p:cViewPr>
        <p:scale>
          <a:sx n="60" d="100"/>
          <a:sy n="60" d="100"/>
        </p:scale>
        <p:origin x="-165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FFF8B-87A6-473C-8990-5960E622AF3D}" type="datetimeFigureOut">
              <a:rPr lang="nl-NL" smtClean="0"/>
              <a:t>3-10-2014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EF203-43DA-43F2-B941-C7C4F48D1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45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C51D0-3AA7-4BB1-A10F-B434DE6CD123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3-10-2014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uitsland.nlambassade.org/zaken-doen/agrifood-tuinbouw--uitgangsmateriale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hyperlink" Target="http://www.google.nl/url?sa=t&amp;rct=j&amp;q=&amp;esrc=s&amp;frm=1&amp;source=web&amp;cd=5&amp;cad=rja&amp;uact=8&amp;ved=0CDYQFjAE&amp;url=http%3A%2F%2Fassets.kavb.nl%2Fdocs%2Fmarktverkenning_roemeni__2008.pdf&amp;ei=VHcuVPO9EMPxaIL3gsAG&amp;usg=AFQjCNEMXpA3-Vk7kDHq1oKl4P_qtwKNzw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bobankcijfersentrends.nl/index.cfm?action=print.printPdf&amp;id=7a9e3276-e082-4d59-8d29-51b86e1590b6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ebquest.agriholland.nl/verkoopklaar/home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ebquest.agriholland.nl/inkoopafzet/home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aken.wikiwijs.nl/bestanden/234069/Plantenkennis%20Boomteelt%20Robert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schofftulleken.n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Plantenteelt </a:t>
            </a:r>
            <a:r>
              <a:rPr lang="nl-NL" dirty="0" err="1" smtClean="0"/>
              <a:t>vakdag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9 oktober 2014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605658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R. </a:t>
            </a:r>
            <a:r>
              <a:rPr lang="nl-NL" dirty="0" err="1" smtClean="0"/>
              <a:t>Soesman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12" y="2403184"/>
            <a:ext cx="3686175" cy="205163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Marktverkenning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r>
              <a:rPr lang="nl-NL" dirty="0" smtClean="0">
                <a:hlinkClick r:id="rId3"/>
              </a:rPr>
              <a:t>Duitsland</a:t>
            </a:r>
            <a:endParaRPr lang="nl-NL" dirty="0" smtClean="0"/>
          </a:p>
          <a:p>
            <a:pPr marL="393192" lvl="1" indent="0">
              <a:buNone/>
            </a:pPr>
            <a:r>
              <a:rPr lang="nl-NL" dirty="0" smtClean="0">
                <a:hlinkClick r:id="rId4"/>
              </a:rPr>
              <a:t>Roemenië </a:t>
            </a: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6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2927970" cy="3908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5645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6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81128"/>
            <a:ext cx="6872833" cy="170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174" y="418257"/>
            <a:ext cx="18954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27452"/>
            <a:ext cx="6867448" cy="2010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853254" y="1499245"/>
            <a:ext cx="1715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Trends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2065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Trends en afzetkanalen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r>
              <a:rPr lang="nl-NL" dirty="0" smtClean="0">
                <a:hlinkClick r:id="rId3"/>
              </a:rPr>
              <a:t>Rabobank</a:t>
            </a: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6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4" y="2667000"/>
            <a:ext cx="2817465" cy="326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065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lvl="1">
              <a:buFont typeface="Arial" charset="0"/>
              <a:buChar char="•"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Opdracht vandaag:</a:t>
            </a:r>
          </a:p>
          <a:p>
            <a:pPr marL="393192" lvl="1" indent="0">
              <a:buNone/>
            </a:pPr>
            <a:r>
              <a:rPr lang="nl-NL" dirty="0" smtClean="0"/>
              <a:t>Niveau 2: Opdracht 4 en 5 van webquest </a:t>
            </a:r>
            <a:r>
              <a:rPr lang="nl-NL" dirty="0" smtClean="0">
                <a:hlinkClick r:id="rId3"/>
              </a:rPr>
              <a:t>verkoopklaar maken.</a:t>
            </a: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Niveau 3 &amp; 4: Opdracht 1 t/m3 </a:t>
            </a:r>
            <a:r>
              <a:rPr lang="nl-NL" dirty="0" smtClean="0">
                <a:hlinkClick r:id="rId4"/>
              </a:rPr>
              <a:t>Webquest Inkoop en afzet</a:t>
            </a: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6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750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r>
              <a:rPr lang="nl-NL" dirty="0" smtClean="0"/>
              <a:t>Plantenkennis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r>
              <a:rPr lang="nl-NL" dirty="0" smtClean="0"/>
              <a:t>Vandaag behandelen we de eerste 25 heesters.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r>
              <a:rPr lang="nl-NL" dirty="0" smtClean="0">
                <a:hlinkClick r:id="rId3"/>
              </a:rPr>
              <a:t>Je kunt de namen vinden onder deze link.</a:t>
            </a:r>
            <a:endParaRPr lang="nl-NL" dirty="0" smtClean="0"/>
          </a:p>
          <a:p>
            <a:pPr lvl="1">
              <a:buFont typeface="Arial" charset="0"/>
              <a:buChar char="•"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6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60821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Evaluatie/reflectie: Zorgvuldig werken</a:t>
            </a: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Wat ging er goed en kan de volgende keer beter?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6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221088"/>
            <a:ext cx="32004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8918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b="1" dirty="0" smtClean="0"/>
              <a:t>Tot nu toe in te leveren voor de toets: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Logboeken praktijk inpakken (Op school)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Logboek excursie Olaf </a:t>
            </a:r>
            <a:r>
              <a:rPr lang="nl-NL" dirty="0" err="1" smtClean="0"/>
              <a:t>Nijenkamp</a:t>
            </a:r>
            <a:r>
              <a:rPr lang="nl-NL" dirty="0" smtClean="0"/>
              <a:t>, Bischof </a:t>
            </a:r>
            <a:r>
              <a:rPr lang="nl-NL" dirty="0" err="1" smtClean="0"/>
              <a:t>Tulliken</a:t>
            </a:r>
            <a:endParaRPr lang="nl-NL" dirty="0" smtClean="0"/>
          </a:p>
          <a:p>
            <a:pPr lvl="1">
              <a:buFont typeface="Arial" charset="0"/>
              <a:buChar char="•"/>
            </a:pPr>
            <a:r>
              <a:rPr lang="nl-NL" dirty="0" smtClean="0"/>
              <a:t>Samenvatting artikelen vakblad (1 keer)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Opdrachten </a:t>
            </a:r>
            <a:r>
              <a:rPr lang="nl-NL" dirty="0" err="1" smtClean="0"/>
              <a:t>webquests</a:t>
            </a: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   (en PowerPoint voor niveau 3&amp;4)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BPV opdrachten (4 totaal)</a:t>
            </a:r>
          </a:p>
          <a:p>
            <a:pPr lvl="1">
              <a:buFont typeface="Arial" charset="0"/>
              <a:buChar char="•"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210146"/>
          </a:xfrm>
        </p:spPr>
        <p:txBody>
          <a:bodyPr>
            <a:normAutofit/>
          </a:bodyPr>
          <a:lstStyle/>
          <a:p>
            <a:r>
              <a:rPr lang="nl-NL" sz="3200" dirty="0" smtClean="0"/>
              <a:t>Vooruitblik </a:t>
            </a:r>
            <a:endParaRPr lang="nl-N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910" y="4546499"/>
            <a:ext cx="2192501" cy="2221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60711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b="1" dirty="0" smtClean="0"/>
              <a:t>De volgende weken…………….</a:t>
            </a:r>
            <a:endParaRPr lang="nl-NL" dirty="0" smtClean="0"/>
          </a:p>
          <a:p>
            <a:pPr lvl="1">
              <a:buFont typeface="Arial" charset="0"/>
              <a:buChar char="•"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210146"/>
          </a:xfrm>
        </p:spPr>
        <p:txBody>
          <a:bodyPr>
            <a:normAutofit/>
          </a:bodyPr>
          <a:lstStyle/>
          <a:p>
            <a:r>
              <a:rPr lang="nl-NL" sz="3200" dirty="0" smtClean="0"/>
              <a:t>Vooruitblik </a:t>
            </a:r>
            <a:endParaRPr lang="nl-N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910" y="4546499"/>
            <a:ext cx="2192501" cy="2221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098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6336704" cy="26642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Terugblik………</a:t>
            </a:r>
          </a:p>
          <a:p>
            <a:pPr marL="109728" indent="0">
              <a:buNone/>
            </a:pPr>
            <a:r>
              <a:rPr lang="nl-NL" sz="2800" dirty="0" smtClean="0"/>
              <a:t>Wat hebben we vorige week gedaan?</a:t>
            </a:r>
          </a:p>
          <a:p>
            <a:pPr marL="109728" indent="0">
              <a:buNone/>
            </a:pPr>
            <a:endParaRPr lang="nl-NL" sz="2800" dirty="0"/>
          </a:p>
          <a:p>
            <a:pPr marL="109728" indent="0">
              <a:buNone/>
            </a:pPr>
            <a:r>
              <a:rPr lang="nl-NL" sz="2800" dirty="0" smtClean="0"/>
              <a:t>Wat stond er in de artikelen?</a:t>
            </a:r>
          </a:p>
          <a:p>
            <a:pPr marL="109728" indent="0">
              <a:buNone/>
            </a:pPr>
            <a:endParaRPr lang="nl-NL" sz="2800" b="1" dirty="0"/>
          </a:p>
          <a:p>
            <a:pPr marL="109728" indent="0">
              <a:buNone/>
            </a:pPr>
            <a:endParaRPr lang="nl-NL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4186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3530374"/>
            <a:ext cx="2890912" cy="28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4506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sz="8800" dirty="0" smtClean="0"/>
              <a:t>      Les 6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4186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0743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sz="2400" b="1" dirty="0" smtClean="0"/>
              <a:t>Planning 9 oktober</a:t>
            </a:r>
          </a:p>
          <a:p>
            <a:pPr marL="109728" indent="0">
              <a:buNone/>
            </a:pPr>
            <a:endParaRPr lang="nl-NL" sz="2400" b="1" dirty="0" smtClean="0"/>
          </a:p>
          <a:p>
            <a:pPr marL="109728" indent="0">
              <a:buNone/>
            </a:pPr>
            <a:r>
              <a:rPr lang="nl-NL" sz="2000" dirty="0" smtClean="0"/>
              <a:t>11:00 Aftrap; terugblik en theorie over de les van vandaag</a:t>
            </a:r>
          </a:p>
          <a:p>
            <a:pPr marL="109728" indent="0">
              <a:buNone/>
            </a:pPr>
            <a:r>
              <a:rPr lang="nl-NL" sz="2000" dirty="0" smtClean="0"/>
              <a:t>11:30 </a:t>
            </a:r>
            <a:r>
              <a:rPr lang="nl-NL" sz="2000" dirty="0"/>
              <a:t>O</a:t>
            </a:r>
            <a:r>
              <a:rPr lang="nl-NL" sz="2000" dirty="0" smtClean="0"/>
              <a:t>pdrachten van lesbrief 6 maken/nakijken webquest</a:t>
            </a:r>
          </a:p>
          <a:p>
            <a:pPr marL="109728" indent="0">
              <a:buNone/>
            </a:pPr>
            <a:r>
              <a:rPr lang="nl-NL" sz="2000" dirty="0" smtClean="0"/>
              <a:t>12:30 Plantenkennis 1</a:t>
            </a:r>
            <a:r>
              <a:rPr lang="nl-NL" sz="2000" baseline="30000" dirty="0" smtClean="0"/>
              <a:t>e</a:t>
            </a:r>
            <a:r>
              <a:rPr lang="nl-NL" sz="2000" dirty="0" smtClean="0"/>
              <a:t> 25 planten</a:t>
            </a:r>
          </a:p>
          <a:p>
            <a:pPr marL="109728" indent="0">
              <a:buNone/>
            </a:pPr>
            <a:endParaRPr lang="nl-NL" sz="2000" dirty="0" smtClean="0"/>
          </a:p>
          <a:p>
            <a:pPr marL="109728" indent="0">
              <a:buNone/>
            </a:pPr>
            <a:r>
              <a:rPr lang="nl-NL" sz="2000" dirty="0" smtClean="0"/>
              <a:t>12:45 Pauze</a:t>
            </a:r>
          </a:p>
          <a:p>
            <a:pPr marL="109728" indent="0">
              <a:buNone/>
            </a:pPr>
            <a:endParaRPr lang="nl-NL" sz="2000" dirty="0" smtClean="0"/>
          </a:p>
          <a:p>
            <a:pPr marL="109728" indent="0">
              <a:buNone/>
            </a:pPr>
            <a:r>
              <a:rPr lang="nl-NL" sz="2000" dirty="0" smtClean="0"/>
              <a:t>13:15 Praktijkles bij </a:t>
            </a:r>
            <a:r>
              <a:rPr lang="nl-NL" sz="2000" dirty="0" err="1" smtClean="0">
                <a:hlinkClick r:id="rId3"/>
              </a:rPr>
              <a:t>Bisschof</a:t>
            </a:r>
            <a:r>
              <a:rPr lang="nl-NL" sz="2000" dirty="0" smtClean="0">
                <a:hlinkClick r:id="rId3"/>
              </a:rPr>
              <a:t> </a:t>
            </a:r>
            <a:r>
              <a:rPr lang="nl-NL" sz="2000" dirty="0" err="1" smtClean="0">
                <a:hlinkClick r:id="rId3"/>
              </a:rPr>
              <a:t>Tulleken</a:t>
            </a:r>
            <a:endParaRPr lang="nl-NL" sz="2000" dirty="0" smtClean="0"/>
          </a:p>
          <a:p>
            <a:pPr marL="109728" indent="0">
              <a:buNone/>
            </a:pPr>
            <a:r>
              <a:rPr lang="nl-NL" sz="2000" dirty="0" smtClean="0"/>
              <a:t>15:30 Einde les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4186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9164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Aftrap: Zorgvuldig werken</a:t>
            </a:r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85464"/>
            <a:ext cx="3202642" cy="207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848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64904"/>
            <a:ext cx="6383063" cy="2766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5733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b="1" dirty="0" smtClean="0"/>
              <a:t>Voorkennis: </a:t>
            </a:r>
          </a:p>
          <a:p>
            <a:pPr marL="393192" lvl="1" indent="0">
              <a:buNone/>
            </a:pPr>
            <a:r>
              <a:rPr lang="nl-NL" dirty="0" smtClean="0"/>
              <a:t>Na deze les kun je;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De markt verkennen voor een nieuwe afzet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Inspelen op trends</a:t>
            </a:r>
          </a:p>
          <a:p>
            <a:pPr lvl="1">
              <a:buFont typeface="Arial" charset="0"/>
              <a:buChar char="•"/>
            </a:pPr>
            <a:r>
              <a:rPr lang="nl-NL" dirty="0" smtClean="0"/>
              <a:t>Afzetkanalen weergeven</a:t>
            </a:r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6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88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Theorie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6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2669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err="1" smtClean="0"/>
              <a:t>Martkverkenning</a:t>
            </a: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6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86" y="116632"/>
            <a:ext cx="3683000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69022"/>
            <a:ext cx="6067690" cy="4888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177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1206</TotalTime>
  <Words>242</Words>
  <Application>Microsoft Office PowerPoint</Application>
  <PresentationFormat>Diavoorstelling (4:3)</PresentationFormat>
  <Paragraphs>108</Paragraphs>
  <Slides>17</Slides>
  <Notes>17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Concourse</vt:lpstr>
      <vt:lpstr>Plantenteelt vakdag 9 oktober 2014</vt:lpstr>
      <vt:lpstr>PowerPoint-presentatie</vt:lpstr>
      <vt:lpstr>PowerPoint-presentatie</vt:lpstr>
      <vt:lpstr>PowerPoint-presentatie</vt:lpstr>
      <vt:lpstr>PowerPoint-presentatie</vt:lpstr>
      <vt:lpstr>PowerPoint-presentatie</vt:lpstr>
      <vt:lpstr>Les 6</vt:lpstr>
      <vt:lpstr>Les 6</vt:lpstr>
      <vt:lpstr>Les 6</vt:lpstr>
      <vt:lpstr>Les 6</vt:lpstr>
      <vt:lpstr>Les 6</vt:lpstr>
      <vt:lpstr>Les 6</vt:lpstr>
      <vt:lpstr>Les 6</vt:lpstr>
      <vt:lpstr>Les 6</vt:lpstr>
      <vt:lpstr>Les 6</vt:lpstr>
      <vt:lpstr>Vooruitblik </vt:lpstr>
      <vt:lpstr>Vooruitblik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Robert Soesman</cp:lastModifiedBy>
  <cp:revision>180</cp:revision>
  <cp:lastPrinted>2014-10-03T10:39:01Z</cp:lastPrinted>
  <dcterms:created xsi:type="dcterms:W3CDTF">2013-12-03T16:07:15Z</dcterms:created>
  <dcterms:modified xsi:type="dcterms:W3CDTF">2014-10-03T10:39:32Z</dcterms:modified>
</cp:coreProperties>
</file>